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1"/>
  </p:notesMasterIdLst>
  <p:sldIdLst>
    <p:sldId id="257" r:id="rId5"/>
    <p:sldId id="3878" r:id="rId6"/>
    <p:sldId id="3903" r:id="rId7"/>
    <p:sldId id="3904" r:id="rId8"/>
    <p:sldId id="3905" r:id="rId9"/>
    <p:sldId id="3871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Effra" panose="020B0604020202020204" charset="0"/>
      <p:regular r:id="rId18"/>
      <p:bold r:id="rId19"/>
      <p:italic r:id="rId20"/>
      <p:boldItalic r:id="rId21"/>
    </p:embeddedFont>
    <p:embeddedFont>
      <p:font typeface="Effra Medium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19F"/>
    <a:srgbClr val="FFFFFF"/>
    <a:srgbClr val="E40070"/>
    <a:srgbClr val="FFAD00"/>
    <a:srgbClr val="ED7D31"/>
    <a:srgbClr val="2F5597"/>
    <a:srgbClr val="4FB54A"/>
    <a:srgbClr val="595959"/>
    <a:srgbClr val="FFAE00"/>
    <a:srgbClr val="83B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979898-F502-DDA0-0A2E-965005A98F30}" v="11" dt="2021-09-30T13:02:13.460"/>
    <p1510:client id="{E801E0C2-EC15-4E2F-8CB1-FE76618A9AE9}" v="2175" dt="2021-09-29T13:14:27.4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84959" autoAdjust="0"/>
  </p:normalViewPr>
  <p:slideViewPr>
    <p:cSldViewPr snapToGrid="0">
      <p:cViewPr varScale="1">
        <p:scale>
          <a:sx n="67" d="100"/>
          <a:sy n="67" d="100"/>
        </p:scale>
        <p:origin x="123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10.fntdata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2825DB-5AE6-4F40-B147-204F1A322932}" type="datetimeFigureOut">
              <a:rPr lang="en-GB" smtClean="0"/>
              <a:t>22/11/2022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00C5DD-C807-48EE-9B2D-346FA9623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3105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0C5DD-C807-48EE-9B2D-346FA96238B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1569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5603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7625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12547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6248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5139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33642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7799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4714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45707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62721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C49DC-83EE-4833-A1C9-3383866DA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D01B0E-66AC-4060-ADBD-24BDEDC2E9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6864C-A6FC-4139-82C2-86054AB04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CCA44-512E-4FAE-9000-5487CE6F235B}" type="datetimeFigureOut">
              <a:rPr lang="en-AU" smtClean="0"/>
              <a:t>22/11/2022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6D58B-00A8-424A-BAF7-7851C9A84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051C5-923B-407F-B186-7448D6665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734F7-C194-4612-81D0-8F02FC20CDC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4580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70412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D8433-5586-46A8-BF2F-4711C2304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717E8-6A65-45DB-8FB9-CD8189D7C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E262F-D580-464F-8791-B0581D803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CCA44-512E-4FAE-9000-5487CE6F235B}" type="datetimeFigureOut">
              <a:rPr lang="en-AU" smtClean="0"/>
              <a:t>22/11/2022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2C648-03BB-4746-A44B-D277D1027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180EB-B9A8-4C0A-8113-85C6A715A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734F7-C194-4612-81D0-8F02FC20CDC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90908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93754-D38F-4B80-917D-EC7A05C08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139D39-49FB-4633-8DEC-41B9B393E7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EEF7AC-F214-4EC6-B09A-06E8F8A43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CCA44-512E-4FAE-9000-5487CE6F235B}" type="datetimeFigureOut">
              <a:rPr lang="en-AU" smtClean="0"/>
              <a:t>22/11/2022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BE6CF-E9BC-4E9E-B088-8DF3F0640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F2D34-62B1-495B-9FBC-7DF37E5AD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734F7-C194-4612-81D0-8F02FC20CDC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25500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B8A00-B282-495C-BF60-3958E70ED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D7609-8291-4E1A-BE64-53A429C818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9332C-D11E-4DDD-884A-6A9C887062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4A2D4D-D22B-46BE-827D-3EF2F3803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CCA44-512E-4FAE-9000-5487CE6F235B}" type="datetimeFigureOut">
              <a:rPr lang="en-AU" smtClean="0"/>
              <a:t>22/11/2022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55A9E2-5AFC-49D0-8FDB-2365995A6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6C313-8101-4BF2-AFC8-8C9234176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734F7-C194-4612-81D0-8F02FC20CDC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99519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E39A3-0613-4B5B-A7E5-A853DBDFD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69FAF0-0115-426D-A9A7-B05359CBF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7AD964-F807-4DFE-B301-4AA94DFFAA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971594-34EF-454A-8433-19A00A8827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0C5288-C445-48EB-9862-0028B75883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E0C5B7-4C72-40F7-B741-10654B8C8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CCA44-512E-4FAE-9000-5487CE6F235B}" type="datetimeFigureOut">
              <a:rPr lang="en-AU" smtClean="0"/>
              <a:t>22/11/2022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B40FB3-954C-42DF-AA36-04748A8DE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D1026C-DEAC-40A4-94AF-E621446E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734F7-C194-4612-81D0-8F02FC20CDC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17073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755A6-9A63-4877-A2D3-22DE6C057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474DEB-C74F-4094-BA23-A2A5E5F84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CCA44-512E-4FAE-9000-5487CE6F235B}" type="datetimeFigureOut">
              <a:rPr lang="en-AU" smtClean="0"/>
              <a:t>22/11/2022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28965B-CC31-47A1-A642-6EB41263A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5935AA-21DA-48A7-8446-6C284844E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734F7-C194-4612-81D0-8F02FC20CDC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37610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C59E0D-5BE9-419D-9AB2-0D7CEA8A4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CCA44-512E-4FAE-9000-5487CE6F235B}" type="datetimeFigureOut">
              <a:rPr lang="en-AU" smtClean="0"/>
              <a:t>22/11/2022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F458DF-FC27-4363-BF3E-7934FF326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1891E-CCF7-4921-84BC-2CD175CB5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734F7-C194-4612-81D0-8F02FC20CDC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5776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E9FEE-2081-4DDA-941A-70E37B917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BEFB2-9ED4-4AF3-A120-D059E19F6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7B3CFB-2163-43C2-B9ED-6A126B143B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8B048F-4D23-4734-9074-1E80D4D99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CCA44-512E-4FAE-9000-5487CE6F235B}" type="datetimeFigureOut">
              <a:rPr lang="en-AU" smtClean="0"/>
              <a:t>22/11/2022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D97605-79DD-4905-806A-E95168398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E88E50-6476-4798-BB0C-CC75581DE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734F7-C194-4612-81D0-8F02FC20CDC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11177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929C3-39EF-489D-B4B5-3CAB382EB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8C364B-6D9A-4308-9731-FCB723C4DA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8FCD23-D505-44E9-9E2D-C95BEAA51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FC2F8-AE75-4F65-8EFE-DDB65FE17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CCA44-512E-4FAE-9000-5487CE6F235B}" type="datetimeFigureOut">
              <a:rPr lang="en-AU" smtClean="0"/>
              <a:t>22/11/2022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502B21-30B3-4FBF-A95B-A77023487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A0A055-EA84-4E4F-8065-550B2EFA8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734F7-C194-4612-81D0-8F02FC20CDC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75230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0B56C-3C24-43FE-A89D-B96CE6146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85F2E-BA97-4334-BE52-102663F122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12919-2515-486B-BF2D-1AC0D912F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CCA44-512E-4FAE-9000-5487CE6F235B}" type="datetimeFigureOut">
              <a:rPr lang="en-AU" smtClean="0"/>
              <a:t>22/11/2022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E4231-D791-479E-900A-DA30CDA43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5B836-9250-49A4-BDEA-BCCC8EA03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734F7-C194-4612-81D0-8F02FC20CDC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24903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AC4DE9-4453-4E0B-82EA-6B9178C778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D0D791-D6F1-4795-B377-9F5623112C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34619-65FA-4932-BD3E-C101DC114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CCA44-512E-4FAE-9000-5487CE6F235B}" type="datetimeFigureOut">
              <a:rPr lang="en-AU" smtClean="0"/>
              <a:t>22/11/2022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127A5-7354-4284-9AFF-01CE798F1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EBD98-D7E7-4C2A-A39D-76D5DC567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734F7-C194-4612-81D0-8F02FC20CDC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1075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0648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648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8160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2702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3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4587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491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C45354-2AD9-4265-9B34-732AD0B83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F1C0C-0FA7-48E8-B762-AC7173954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FBFEF-E1A9-4C40-B4E3-8C46BDEF08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2CCA44-512E-4FAE-9000-5487CE6F235B}" type="datetimeFigureOut">
              <a:rPr lang="en-AU" smtClean="0"/>
              <a:t>22/11/2022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176B-D561-4E07-B5E8-7894D05FB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00322-7A47-4FEC-9F18-6D399AE43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734F7-C194-4612-81D0-8F02FC20CDC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0188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7" r:id="rId4"/>
    <p:sldLayoutId id="2147483668" r:id="rId5"/>
    <p:sldLayoutId id="2147483669" r:id="rId6"/>
    <p:sldLayoutId id="2147483670" r:id="rId7"/>
    <p:sldLayoutId id="2147483673" r:id="rId8"/>
    <p:sldLayoutId id="2147483674" r:id="rId9"/>
    <p:sldLayoutId id="2147483663" r:id="rId10"/>
    <p:sldLayoutId id="2147483664" r:id="rId11"/>
    <p:sldLayoutId id="2147483665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66" r:id="rId18"/>
    <p:sldLayoutId id="2147483649" r:id="rId19"/>
    <p:sldLayoutId id="2147483650" r:id="rId20"/>
    <p:sldLayoutId id="2147483651" r:id="rId21"/>
    <p:sldLayoutId id="2147483652" r:id="rId22"/>
    <p:sldLayoutId id="2147483653" r:id="rId23"/>
    <p:sldLayoutId id="2147483654" r:id="rId24"/>
    <p:sldLayoutId id="2147483655" r:id="rId25"/>
    <p:sldLayoutId id="2147483656" r:id="rId26"/>
    <p:sldLayoutId id="2147483657" r:id="rId27"/>
    <p:sldLayoutId id="2147483658" r:id="rId28"/>
    <p:sldLayoutId id="2147483659" r:id="rId2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8B8780-C3FB-8D40-9AEF-1E92C9D55153}"/>
              </a:ext>
            </a:extLst>
          </p:cNvPr>
          <p:cNvSpPr txBox="1">
            <a:spLocks/>
          </p:cNvSpPr>
          <p:nvPr/>
        </p:nvSpPr>
        <p:spPr>
          <a:xfrm>
            <a:off x="3200401" y="4106488"/>
            <a:ext cx="5966846" cy="789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sz="3500" spc="300" dirty="0">
                <a:solidFill>
                  <a:srgbClr val="FFAE00"/>
                </a:solidFill>
                <a:latin typeface="Effra Medium" panose="020B0603020203020204" pitchFamily="34" charset="0"/>
                <a:cs typeface="Effra Medium" panose="020B0603020203020204" pitchFamily="34" charset="0"/>
              </a:rPr>
              <a:t>CI/CD </a:t>
            </a:r>
            <a:r>
              <a:rPr lang="pt-BR" sz="3500" spc="300" dirty="0" err="1">
                <a:solidFill>
                  <a:srgbClr val="FFAE00"/>
                </a:solidFill>
                <a:latin typeface="Effra Medium" panose="020B0603020203020204" pitchFamily="34" charset="0"/>
                <a:cs typeface="Effra Medium" panose="020B0603020203020204" pitchFamily="34" charset="0"/>
              </a:rPr>
              <a:t>comparison</a:t>
            </a:r>
            <a:r>
              <a:rPr lang="pt-BR" sz="3500" spc="300" dirty="0">
                <a:solidFill>
                  <a:srgbClr val="FFAE00"/>
                </a:solidFill>
                <a:latin typeface="Effra Medium" panose="020B0603020203020204" pitchFamily="34" charset="0"/>
                <a:cs typeface="Effra Medium" panose="020B0603020203020204" pitchFamily="34" charset="0"/>
              </a:rPr>
              <a:t>:</a:t>
            </a:r>
          </a:p>
          <a:p>
            <a:pPr algn="ctr">
              <a:lnSpc>
                <a:spcPct val="100000"/>
              </a:lnSpc>
            </a:pPr>
            <a:r>
              <a:rPr lang="pt-BR" sz="3500" spc="300" dirty="0" err="1">
                <a:solidFill>
                  <a:srgbClr val="FFAE00"/>
                </a:solidFill>
                <a:latin typeface="Effra Medium" panose="020B0603020203020204" pitchFamily="34" charset="0"/>
                <a:cs typeface="Effra Medium" panose="020B0603020203020204" pitchFamily="34" charset="0"/>
              </a:rPr>
              <a:t>Github</a:t>
            </a:r>
            <a:r>
              <a:rPr lang="pt-BR" sz="3500" spc="300" dirty="0">
                <a:solidFill>
                  <a:srgbClr val="FFAE00"/>
                </a:solidFill>
                <a:latin typeface="Effra Medium" panose="020B0603020203020204" pitchFamily="34" charset="0"/>
                <a:cs typeface="Effra Medium" panose="020B0603020203020204" pitchFamily="34" charset="0"/>
              </a:rPr>
              <a:t> </a:t>
            </a:r>
            <a:r>
              <a:rPr lang="pt-BR" sz="3500" spc="300" dirty="0" err="1">
                <a:solidFill>
                  <a:srgbClr val="FFAE00"/>
                </a:solidFill>
                <a:latin typeface="Effra Medium" panose="020B0603020203020204" pitchFamily="34" charset="0"/>
                <a:cs typeface="Effra Medium" panose="020B0603020203020204" pitchFamily="34" charset="0"/>
              </a:rPr>
              <a:t>actions</a:t>
            </a:r>
            <a:r>
              <a:rPr lang="pt-BR" sz="3500" spc="300" dirty="0">
                <a:solidFill>
                  <a:srgbClr val="FFAE00"/>
                </a:solidFill>
                <a:latin typeface="Effra Medium" panose="020B0603020203020204" pitchFamily="34" charset="0"/>
                <a:cs typeface="Effra Medium" panose="020B0603020203020204" pitchFamily="34" charset="0"/>
              </a:rPr>
              <a:t> </a:t>
            </a:r>
            <a:r>
              <a:rPr lang="pt-BR" sz="3500" spc="300" dirty="0" err="1">
                <a:solidFill>
                  <a:srgbClr val="FFAE00"/>
                </a:solidFill>
                <a:latin typeface="Effra Medium" panose="020B0603020203020204" pitchFamily="34" charset="0"/>
                <a:cs typeface="Effra Medium" panose="020B0603020203020204" pitchFamily="34" charset="0"/>
              </a:rPr>
              <a:t>vs</a:t>
            </a:r>
            <a:r>
              <a:rPr lang="pt-BR" sz="3500" spc="300" dirty="0">
                <a:solidFill>
                  <a:srgbClr val="FFAE00"/>
                </a:solidFill>
                <a:latin typeface="Effra Medium" panose="020B0603020203020204" pitchFamily="34" charset="0"/>
                <a:cs typeface="Effra Medium" panose="020B0603020203020204" pitchFamily="34" charset="0"/>
              </a:rPr>
              <a:t> </a:t>
            </a:r>
            <a:r>
              <a:rPr lang="pt-BR" sz="3500" spc="300" dirty="0" err="1">
                <a:solidFill>
                  <a:srgbClr val="FFAE00"/>
                </a:solidFill>
                <a:latin typeface="Effra Medium" panose="020B0603020203020204" pitchFamily="34" charset="0"/>
                <a:cs typeface="Effra Medium" panose="020B0603020203020204" pitchFamily="34" charset="0"/>
              </a:rPr>
              <a:t>Codepipeline</a:t>
            </a:r>
            <a:endParaRPr lang="en-GB" sz="3500" spc="300" dirty="0">
              <a:solidFill>
                <a:srgbClr val="FFAE00"/>
              </a:solidFill>
              <a:latin typeface="Effra Medium" panose="020B0603020203020204" pitchFamily="34" charset="0"/>
              <a:cs typeface="Effra Medium" panose="020B06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604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7238E4-4C95-4424-86FD-35FEB5E25F45}"/>
              </a:ext>
            </a:extLst>
          </p:cNvPr>
          <p:cNvSpPr txBox="1">
            <a:spLocks/>
          </p:cNvSpPr>
          <p:nvPr/>
        </p:nvSpPr>
        <p:spPr>
          <a:xfrm>
            <a:off x="283071" y="293233"/>
            <a:ext cx="5426166" cy="5671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en-US" sz="2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FD03C8-B3A3-3FC9-B1D4-6536C23E6981}"/>
              </a:ext>
            </a:extLst>
          </p:cNvPr>
          <p:cNvSpPr txBox="1"/>
          <p:nvPr/>
        </p:nvSpPr>
        <p:spPr>
          <a:xfrm>
            <a:off x="283071" y="293232"/>
            <a:ext cx="6083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CI/CD</a:t>
            </a:r>
            <a:endParaRPr lang="en-GB" sz="3200" dirty="0"/>
          </a:p>
        </p:txBody>
      </p:sp>
      <p:pic>
        <p:nvPicPr>
          <p:cNvPr id="1026" name="Picture 2" descr="What Is CI/CD and How Does It Work? | Synopsys">
            <a:extLst>
              <a:ext uri="{FF2B5EF4-FFF2-40B4-BE49-F238E27FC236}">
                <a16:creationId xmlns:a16="http://schemas.microsoft.com/office/drawing/2014/main" id="{EDC877C3-158B-7ACF-3C2A-27B9DD3A7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077" y="2089785"/>
            <a:ext cx="4855845" cy="242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538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7238E4-4C95-4424-86FD-35FEB5E25F45}"/>
              </a:ext>
            </a:extLst>
          </p:cNvPr>
          <p:cNvSpPr txBox="1">
            <a:spLocks/>
          </p:cNvSpPr>
          <p:nvPr/>
        </p:nvSpPr>
        <p:spPr>
          <a:xfrm>
            <a:off x="283071" y="293233"/>
            <a:ext cx="5426166" cy="5671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en-US" sz="2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64A3DD-A6F9-D80D-3408-1A720B1F911D}"/>
              </a:ext>
            </a:extLst>
          </p:cNvPr>
          <p:cNvSpPr txBox="1"/>
          <p:nvPr/>
        </p:nvSpPr>
        <p:spPr>
          <a:xfrm>
            <a:off x="283071" y="395111"/>
            <a:ext cx="5113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AWS </a:t>
            </a:r>
            <a:r>
              <a:rPr lang="pt-BR" sz="2800" dirty="0" err="1"/>
              <a:t>CodePipeline</a:t>
            </a:r>
            <a:endParaRPr lang="en-GB" sz="2800" dirty="0"/>
          </a:p>
        </p:txBody>
      </p:sp>
      <p:pic>
        <p:nvPicPr>
          <p:cNvPr id="2050" name="Picture 2" descr="Deploy AWS CodePipeline Using CodeCommit &amp; CodeDeploy">
            <a:extLst>
              <a:ext uri="{FF2B5EF4-FFF2-40B4-BE49-F238E27FC236}">
                <a16:creationId xmlns:a16="http://schemas.microsoft.com/office/drawing/2014/main" id="{6DAA1E80-E5D6-7466-FCAB-F08D30180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986" y="1238250"/>
            <a:ext cx="8873924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5870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7238E4-4C95-4424-86FD-35FEB5E25F45}"/>
              </a:ext>
            </a:extLst>
          </p:cNvPr>
          <p:cNvSpPr txBox="1">
            <a:spLocks/>
          </p:cNvSpPr>
          <p:nvPr/>
        </p:nvSpPr>
        <p:spPr>
          <a:xfrm>
            <a:off x="283071" y="293233"/>
            <a:ext cx="5426166" cy="5671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en-US" sz="2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64A3DD-A6F9-D80D-3408-1A720B1F911D}"/>
              </a:ext>
            </a:extLst>
          </p:cNvPr>
          <p:cNvSpPr txBox="1"/>
          <p:nvPr/>
        </p:nvSpPr>
        <p:spPr>
          <a:xfrm>
            <a:off x="283071" y="395111"/>
            <a:ext cx="5113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GitHub </a:t>
            </a:r>
            <a:r>
              <a:rPr lang="pt-BR" sz="2800" dirty="0" err="1"/>
              <a:t>Actions</a:t>
            </a:r>
            <a:endParaRPr lang="en-GB" sz="2800" dirty="0"/>
          </a:p>
        </p:txBody>
      </p:sp>
      <p:pic>
        <p:nvPicPr>
          <p:cNvPr id="3074" name="Picture 2" descr="Documentação do GitHub Actions - Documentação do GitHub">
            <a:extLst>
              <a:ext uri="{FF2B5EF4-FFF2-40B4-BE49-F238E27FC236}">
                <a16:creationId xmlns:a16="http://schemas.microsoft.com/office/drawing/2014/main" id="{99575748-1C73-3969-793E-56485965A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040" y="1251585"/>
            <a:ext cx="7741920" cy="435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802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C1F247-5B44-A3A6-131B-4877853B5077}"/>
              </a:ext>
            </a:extLst>
          </p:cNvPr>
          <p:cNvSpPr txBox="1"/>
          <p:nvPr/>
        </p:nvSpPr>
        <p:spPr>
          <a:xfrm>
            <a:off x="304800" y="327378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/>
              <a:t>Comparison</a:t>
            </a:r>
            <a:r>
              <a:rPr lang="pt-BR" sz="2800" dirty="0"/>
              <a:t> – </a:t>
            </a:r>
            <a:r>
              <a:rPr lang="pt-BR" sz="2800" dirty="0" err="1"/>
              <a:t>Creating</a:t>
            </a:r>
            <a:r>
              <a:rPr lang="pt-BR" sz="2800" dirty="0"/>
              <a:t> S3 </a:t>
            </a:r>
            <a:r>
              <a:rPr lang="pt-BR" sz="2800" dirty="0" err="1"/>
              <a:t>bucket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30854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3AAD45-44BC-408C-8252-A10CDB501C7C}"/>
              </a:ext>
            </a:extLst>
          </p:cNvPr>
          <p:cNvSpPr txBox="1"/>
          <p:nvPr/>
        </p:nvSpPr>
        <p:spPr>
          <a:xfrm>
            <a:off x="3259666" y="2967335"/>
            <a:ext cx="567266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Effra Medium" panose="020B0603020203020204" pitchFamily="34" charset="0"/>
                <a:cs typeface="Effra Medium" panose="020B0603020203020204" pitchFamily="34" charset="0"/>
              </a:rPr>
              <a:t>Thank You</a:t>
            </a:r>
            <a:endParaRPr lang="en-US" sz="2000" dirty="0">
              <a:solidFill>
                <a:schemeClr val="bg1"/>
              </a:solidFill>
              <a:latin typeface="Effra" panose="020B0603020203020204" pitchFamily="34" charset="0"/>
              <a:cs typeface="Effra" panose="020B06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756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utterIntlTemplate_2021" id="{45F171BB-82C5-4CAB-B911-2BD3A34CEE0E}" vid="{E7B82CFC-BEC4-4FA7-A0E2-AA8E3DAA2A2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8D74BEC60653418D259356581C779B" ma:contentTypeVersion="11" ma:contentTypeDescription="Create a new document." ma:contentTypeScope="" ma:versionID="f69e535df4f237d6f357cbbd7e26c93e">
  <xsd:schema xmlns:xsd="http://www.w3.org/2001/XMLSchema" xmlns:xs="http://www.w3.org/2001/XMLSchema" xmlns:p="http://schemas.microsoft.com/office/2006/metadata/properties" xmlns:ns2="29947d8a-3b9e-4174-b8cf-3a0f9c432392" xmlns:ns3="50210fc5-53b4-4243-9b1a-6a05a5e3da93" targetNamespace="http://schemas.microsoft.com/office/2006/metadata/properties" ma:root="true" ma:fieldsID="ac199cfa146e3c20b4812b206e4823a2" ns2:_="" ns3:_="">
    <xsd:import namespace="29947d8a-3b9e-4174-b8cf-3a0f9c432392"/>
    <xsd:import namespace="50210fc5-53b4-4243-9b1a-6a05a5e3da9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947d8a-3b9e-4174-b8cf-3a0f9c4323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210fc5-53b4-4243-9b1a-6a05a5e3da9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8AC9B27-DD67-4132-A332-C59858C1438E}">
  <ds:schemaRefs>
    <ds:schemaRef ds:uri="http://purl.org/dc/dcmitype/"/>
    <ds:schemaRef ds:uri="http://schemas.microsoft.com/office/2006/documentManagement/types"/>
    <ds:schemaRef ds:uri="http://purl.org/dc/elements/1.1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50210fc5-53b4-4243-9b1a-6a05a5e3da93"/>
    <ds:schemaRef ds:uri="29947d8a-3b9e-4174-b8cf-3a0f9c432392"/>
  </ds:schemaRefs>
</ds:datastoreItem>
</file>

<file path=customXml/itemProps2.xml><?xml version="1.0" encoding="utf-8"?>
<ds:datastoreItem xmlns:ds="http://schemas.openxmlformats.org/officeDocument/2006/customXml" ds:itemID="{725FBF52-655A-4362-9A5D-22C271F68B0E}">
  <ds:schemaRefs>
    <ds:schemaRef ds:uri="29947d8a-3b9e-4174-b8cf-3a0f9c432392"/>
    <ds:schemaRef ds:uri="50210fc5-53b4-4243-9b1a-6a05a5e3da9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53BADF5-325C-4A99-BC17-EB99DF9A250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Sportsbook</Template>
  <TotalTime>2906</TotalTime>
  <Words>24</Words>
  <Application>Microsoft Office PowerPoint</Application>
  <PresentationFormat>Widescreen</PresentationFormat>
  <Paragraphs>8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Effra Medium</vt:lpstr>
      <vt:lpstr>Calibri</vt:lpstr>
      <vt:lpstr>Effra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O'Sullivan</dc:creator>
  <cp:lastModifiedBy>Romulo Pinto Paiva Amaral</cp:lastModifiedBy>
  <cp:revision>36</cp:revision>
  <dcterms:created xsi:type="dcterms:W3CDTF">2021-08-19T09:22:52Z</dcterms:created>
  <dcterms:modified xsi:type="dcterms:W3CDTF">2022-11-22T14:52:31Z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0x010100338D74BEC60653418D259356581C779B</vt:lpwstr>
  </property>
</Properties>
</file>